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36" r:id="rId13"/>
    <p:sldId id="332" r:id="rId14"/>
    <p:sldId id="333" r:id="rId15"/>
    <p:sldId id="334" r:id="rId16"/>
    <p:sldId id="335" r:id="rId17"/>
    <p:sldId id="311" r:id="rId18"/>
    <p:sldId id="326" r:id="rId19"/>
    <p:sldId id="340" r:id="rId20"/>
    <p:sldId id="325" r:id="rId21"/>
    <p:sldId id="327" r:id="rId22"/>
    <p:sldId id="337" r:id="rId23"/>
    <p:sldId id="338" r:id="rId24"/>
    <p:sldId id="339" r:id="rId25"/>
    <p:sldId id="324" r:id="rId26"/>
    <p:sldId id="329" r:id="rId27"/>
    <p:sldId id="331" r:id="rId28"/>
    <p:sldId id="268" r:id="rId29"/>
    <p:sldId id="269" r:id="rId30"/>
    <p:sldId id="270" r:id="rId31"/>
    <p:sldId id="315" r:id="rId32"/>
    <p:sldId id="320" r:id="rId33"/>
    <p:sldId id="321" r:id="rId34"/>
    <p:sldId id="322" r:id="rId35"/>
    <p:sldId id="271" r:id="rId36"/>
    <p:sldId id="272" r:id="rId37"/>
    <p:sldId id="306" r:id="rId38"/>
    <p:sldId id="307" r:id="rId39"/>
    <p:sldId id="308" r:id="rId40"/>
    <p:sldId id="309" r:id="rId41"/>
    <p:sldId id="310" r:id="rId42"/>
    <p:sldId id="296" r:id="rId43"/>
    <p:sldId id="304" r:id="rId44"/>
    <p:sldId id="295" r:id="rId45"/>
    <p:sldId id="297" r:id="rId46"/>
    <p:sldId id="298" r:id="rId47"/>
    <p:sldId id="301" r:id="rId48"/>
    <p:sldId id="302" r:id="rId49"/>
    <p:sldId id="303" r:id="rId50"/>
    <p:sldId id="299" r:id="rId51"/>
    <p:sldId id="300" r:id="rId52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67" autoAdjust="0"/>
  </p:normalViewPr>
  <p:slideViewPr>
    <p:cSldViewPr>
      <p:cViewPr>
        <p:scale>
          <a:sx n="80" d="100"/>
          <a:sy n="80" d="100"/>
        </p:scale>
        <p:origin x="-630" y="-40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Thank you for attending this session about bike trainers.</a:t>
            </a:r>
            <a:endParaRPr lang="en-US" dirty="0" smtClean="0"/>
          </a:p>
          <a:p>
            <a:pPr lvl="1"/>
            <a:r>
              <a:rPr lang="en-US" baseline="0" dirty="0" smtClean="0"/>
              <a:t>This </a:t>
            </a:r>
            <a:r>
              <a:rPr lang="en-US" baseline="0" dirty="0" smtClean="0"/>
              <a:t>article describes how I got my brain injury.</a:t>
            </a:r>
          </a:p>
          <a:p>
            <a:pPr lvl="1"/>
            <a:r>
              <a:rPr lang="en-US" baseline="0" dirty="0" smtClean="0"/>
              <a:t>Note:  I lived in Ohio at the time</a:t>
            </a:r>
          </a:p>
          <a:p>
            <a:pPr lvl="1"/>
            <a:r>
              <a:rPr lang="en-US" baseline="0" dirty="0" smtClean="0"/>
              <a:t>Note:  I am cyclist;  I have completed a 200 km ride in Europe;  I biked on a </a:t>
            </a:r>
            <a:r>
              <a:rPr lang="en-US" b="1" baseline="0" dirty="0" smtClean="0"/>
              <a:t>relay</a:t>
            </a:r>
            <a:r>
              <a:rPr lang="en-US" baseline="0" dirty="0" smtClean="0"/>
              <a:t> team that won an Olympic Triathlon in Vermilion Ohio.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Trainer resistance abates as it</a:t>
            </a:r>
            <a:r>
              <a:rPr lang="en-US" baseline="0" dirty="0" smtClean="0"/>
              <a:t> is used.  How was this accounted for?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is intended for those that want to understand details of how I transformed my bike.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5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baseline="0" dirty="0" smtClean="0"/>
              <a:t>embedded a spreadsheet </a:t>
            </a:r>
            <a:r>
              <a:rPr lang="en-US" b="1" baseline="0" dirty="0" smtClean="0"/>
              <a:t>SLIDE 33 </a:t>
            </a:r>
            <a:r>
              <a:rPr lang="en-US" baseline="0" dirty="0" smtClean="0"/>
              <a:t>[not shown]  to use the serial output from you riding your bike on a trainer, to calculate your </a:t>
            </a:r>
            <a:r>
              <a:rPr lang="en-US" baseline="0" dirty="0" err="1" smtClean="0"/>
              <a:t>speedGradient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</a:p>
          <a:p>
            <a:pPr lvl="1"/>
            <a:r>
              <a:rPr lang="en-US" dirty="0" smtClean="0"/>
              <a:t>Note the exponential</a:t>
            </a:r>
            <a:r>
              <a:rPr lang="en-US" baseline="0" dirty="0" smtClean="0"/>
              <a:t> function used – this accounts the lack of resistance as the trainer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watch me fly from KGAI to KBWI, I do not translate linearly from a Maximum speed to throttle position:  I use more math and account for the trainer’s decrease in resistance from use.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display</a:t>
            </a:r>
            <a:r>
              <a:rPr lang="en-US" baseline="0" dirty="0" smtClean="0"/>
              <a:t>s key strokes in upper left</a:t>
            </a:r>
          </a:p>
          <a:p>
            <a:pPr lvl="1"/>
            <a:r>
              <a:rPr lang="en-US" baseline="0" dirty="0" err="1" smtClean="0"/>
              <a:t>NumPad</a:t>
            </a:r>
            <a:r>
              <a:rPr lang="en-US" baseline="0" dirty="0" smtClean="0"/>
              <a:t> 7 and </a:t>
            </a:r>
            <a:r>
              <a:rPr lang="en-US" baseline="0" dirty="0" err="1" smtClean="0"/>
              <a:t>Numpad</a:t>
            </a:r>
            <a:r>
              <a:rPr lang="en-US" baseline="0" dirty="0" smtClean="0"/>
              <a:t> 1 are elevator trim</a:t>
            </a:r>
          </a:p>
          <a:p>
            <a:pPr lvl="1"/>
            <a:r>
              <a:rPr lang="en-US" baseline="0" dirty="0" err="1" smtClean="0"/>
              <a:t>Numpad</a:t>
            </a:r>
            <a:r>
              <a:rPr lang="en-US" baseline="0" dirty="0" smtClean="0"/>
              <a:t> 9 and </a:t>
            </a:r>
            <a:r>
              <a:rPr lang="en-US" baseline="0" dirty="0" err="1" smtClean="0"/>
              <a:t>Numpaf</a:t>
            </a:r>
            <a:r>
              <a:rPr lang="en-US" baseline="0" dirty="0" smtClean="0"/>
              <a:t> 3 are throttle</a:t>
            </a:r>
          </a:p>
          <a:p>
            <a:r>
              <a:rPr lang="en-US" baseline="0" dirty="0" err="1" smtClean="0"/>
              <a:t>CoolTerm</a:t>
            </a:r>
            <a:r>
              <a:rPr lang="en-US" baseline="0" dirty="0" smtClean="0"/>
              <a:t> record text output from Arduino</a:t>
            </a:r>
          </a:p>
          <a:p>
            <a:pPr lvl="1"/>
            <a:r>
              <a:rPr lang="en-US" baseline="0" dirty="0" smtClean="0"/>
              <a:t>Text output corresponds  to throttle position</a:t>
            </a:r>
          </a:p>
          <a:p>
            <a:pPr lvl="1"/>
            <a:r>
              <a:rPr lang="en-US" baseline="0" dirty="0" smtClean="0"/>
              <a:t>Distance gives me a clue if it is too early to shift</a:t>
            </a:r>
          </a:p>
          <a:p>
            <a:pPr lvl="1"/>
            <a:r>
              <a:rPr lang="en-US" baseline="0" dirty="0" smtClean="0"/>
              <a:t>I like to record the text output – I </a:t>
            </a:r>
            <a:r>
              <a:rPr lang="en-US" baseline="0" smtClean="0"/>
              <a:t>am nerdy!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66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Link to slides;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mispelled</a:t>
            </a:r>
            <a:r>
              <a:rPr lang="en-US" baseline="0" dirty="0" smtClean="0"/>
              <a:t> throttle; google search for ‘</a:t>
            </a:r>
            <a:r>
              <a:rPr lang="en-US" baseline="0" dirty="0" err="1" smtClean="0"/>
              <a:t>toddwestley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site:github.com</a:t>
            </a:r>
            <a:r>
              <a:rPr lang="en-US" baseline="0" dirty="0" smtClean="0"/>
              <a:t>”</a:t>
            </a:r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</a:t>
            </a:r>
            <a:r>
              <a:rPr lang="en-US" baseline="0" dirty="0" smtClean="0"/>
              <a:t>presentation is about two boring activities:  riding a bike trainer and playing a flight </a:t>
            </a:r>
            <a:r>
              <a:rPr lang="en-US" baseline="0" dirty="0" smtClean="0"/>
              <a:t>simulator.</a:t>
            </a:r>
          </a:p>
          <a:p>
            <a:pPr lvl="1"/>
            <a:r>
              <a:rPr lang="en-US" dirty="0" smtClean="0"/>
              <a:t>Combining </a:t>
            </a:r>
            <a:r>
              <a:rPr lang="en-US" dirty="0" smtClean="0"/>
              <a:t>them rendered</a:t>
            </a:r>
            <a:r>
              <a:rPr lang="en-US" baseline="0" dirty="0" smtClean="0"/>
              <a:t> an enjoyable </a:t>
            </a:r>
            <a:r>
              <a:rPr lang="en-US" baseline="0" dirty="0" smtClean="0"/>
              <a:t>activity.</a:t>
            </a:r>
          </a:p>
          <a:p>
            <a:pPr lvl="1"/>
            <a:r>
              <a:rPr lang="en-US" baseline="0" dirty="0" smtClean="0"/>
              <a:t>Lots </a:t>
            </a:r>
            <a:r>
              <a:rPr lang="en-US" baseline="0" dirty="0" smtClean="0"/>
              <a:t>of hyperlinks in this presentation.</a:t>
            </a:r>
            <a:endParaRPr lang="en-US" dirty="0" smtClean="0"/>
          </a:p>
          <a:p>
            <a:pPr lvl="1"/>
            <a:r>
              <a:rPr lang="en-US" dirty="0" smtClean="0"/>
              <a:t>In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Here is the Heads Up Display I look at…</a:t>
            </a:r>
          </a:p>
          <a:p>
            <a:pPr lvl="1"/>
            <a:r>
              <a:rPr lang="en-US" dirty="0" smtClean="0"/>
              <a:t>GPS,</a:t>
            </a:r>
            <a:r>
              <a:rPr lang="en-US" baseline="0" dirty="0" smtClean="0"/>
              <a:t> throttle, air speed, aileron (and trim), elevator (and trim), rudder, heading, altitude above ground, altitude above sea level</a:t>
            </a:r>
          </a:p>
          <a:p>
            <a:pPr lvl="1"/>
            <a:r>
              <a:rPr lang="en-US" baseline="0" dirty="0" smtClean="0"/>
              <a:t>I takes about two minutes for the software to start running</a:t>
            </a:r>
            <a:endParaRPr lang="en-US" dirty="0" smtClean="0"/>
          </a:p>
          <a:p>
            <a:pPr lvl="1"/>
            <a:r>
              <a:rPr lang="en-US" baseline="0" dirty="0" smtClean="0"/>
              <a:t>The flight from Gaithersburg to BWI takes about 16 minutes.</a:t>
            </a:r>
          </a:p>
          <a:p>
            <a:pPr lvl="1"/>
            <a:r>
              <a:rPr lang="en-US" baseline="0" dirty="0" smtClean="0"/>
              <a:t>I like to know the aircraft can still get airborne after lands</a:t>
            </a:r>
          </a:p>
          <a:p>
            <a:pPr lvl="2"/>
            <a:r>
              <a:rPr lang="en-US" baseline="0" dirty="0" smtClean="0"/>
              <a:t>Center control surfaces and then take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 not omit the items</a:t>
            </a:r>
            <a:r>
              <a:rPr lang="en-US" baseline="0" dirty="0" smtClean="0"/>
              <a:t> greyed out; you could though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6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Flying without flight lessons</a:t>
            </a:r>
            <a:r>
              <a:rPr lang="en-US" b="1" baseline="0" dirty="0" smtClean="0"/>
              <a:t> or a pilot’s license unheard of</a:t>
            </a:r>
            <a:r>
              <a:rPr lang="en-US" baseline="0" dirty="0" smtClean="0"/>
              <a:t>.  </a:t>
            </a:r>
            <a:r>
              <a:rPr lang="en-US" baseline="0" dirty="0" smtClean="0"/>
              <a:t>I </a:t>
            </a:r>
            <a:r>
              <a:rPr lang="en-US" baseline="0" dirty="0" smtClean="0"/>
              <a:t>thought I should be at least by at least familiar with a piper cub aeronautical characteristics. 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Who can tell me the names of two people who flew without single a lesson</a:t>
            </a:r>
            <a:r>
              <a:rPr lang="en-US" b="1" baseline="0" dirty="0" smtClean="0"/>
              <a:t>?</a:t>
            </a:r>
            <a:endParaRPr lang="en-US" b="1" baseline="0" dirty="0" smtClean="0"/>
          </a:p>
          <a:p>
            <a:r>
              <a:rPr lang="en-US" baseline="0" dirty="0" smtClean="0"/>
              <a:t>I maintained my cycling abilities while living in  the NE Ohio by riding a bike trainer</a:t>
            </a:r>
            <a:r>
              <a:rPr lang="en-US" baseline="0" dirty="0" smtClean="0"/>
              <a:t>. </a:t>
            </a:r>
            <a:endParaRPr lang="en-US" baseline="0" dirty="0" smtClean="0"/>
          </a:p>
          <a:p>
            <a:r>
              <a:rPr lang="en-US" baseline="0" dirty="0" smtClean="0"/>
              <a:t>I combined them and translated rear tire speed into a throttle position.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 would capture serial output…</a:t>
            </a:r>
          </a:p>
          <a:p>
            <a:endParaRPr lang="en-US" dirty="0" smtClean="0"/>
          </a:p>
          <a:p>
            <a:r>
              <a:rPr lang="en-US" dirty="0" smtClean="0"/>
              <a:t>I used </a:t>
            </a:r>
            <a:r>
              <a:rPr lang="en-US" dirty="0" err="1" smtClean="0"/>
              <a:t>flightgear</a:t>
            </a:r>
            <a:r>
              <a:rPr lang="en-US" dirty="0" smtClean="0"/>
              <a:t> 2016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flightgear</a:t>
            </a:r>
            <a:r>
              <a:rPr lang="en-US" baseline="0" dirty="0" smtClean="0"/>
              <a:t> would fit on a jump drive.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coolTerm</a:t>
            </a:r>
            <a:r>
              <a:rPr lang="en-US" baseline="0" dirty="0" smtClean="0"/>
              <a:t>, don’t forget to &lt;ctrl&gt; r to </a:t>
            </a:r>
            <a:r>
              <a:rPr lang="en-US" baseline="0" smtClean="0"/>
              <a:t>start recording.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shared my habit with few; When </a:t>
            </a:r>
            <a:r>
              <a:rPr lang="en-US" dirty="0" smtClean="0"/>
              <a:t>I started to live at my parents </a:t>
            </a:r>
            <a:r>
              <a:rPr lang="en-US" dirty="0" smtClean="0"/>
              <a:t>home …. I wanted to virtually fly</a:t>
            </a:r>
            <a:r>
              <a:rPr lang="en-US" baseline="0" dirty="0" smtClean="0"/>
              <a:t> again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included a link to </a:t>
            </a:r>
            <a:r>
              <a:rPr lang="en-US" dirty="0" err="1" smtClean="0"/>
              <a:t>FlightGear</a:t>
            </a:r>
            <a:r>
              <a:rPr lang="en-US" dirty="0" smtClean="0"/>
              <a:t> on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pPr lvl="1"/>
            <a:r>
              <a:rPr lang="en-US" dirty="0" smtClean="0"/>
              <a:t>That </a:t>
            </a:r>
            <a:r>
              <a:rPr lang="en-US" dirty="0" smtClean="0"/>
              <a:t>was not enough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wanted to</a:t>
            </a:r>
            <a:r>
              <a:rPr lang="en-US" baseline="0" dirty="0" smtClean="0"/>
              <a:t> use my bike on the trainer again</a:t>
            </a:r>
            <a:endParaRPr lang="en-US" dirty="0" smtClean="0"/>
          </a:p>
          <a:p>
            <a:pPr lvl="1"/>
            <a:r>
              <a:rPr lang="en-US" dirty="0" smtClean="0"/>
              <a:t>Here </a:t>
            </a:r>
            <a:r>
              <a:rPr lang="en-US" dirty="0" smtClean="0"/>
              <a:t>is my bike on a trainer…</a:t>
            </a:r>
          </a:p>
          <a:p>
            <a:pPr lvl="1"/>
            <a:r>
              <a:rPr lang="en-US" dirty="0" smtClean="0"/>
              <a:t>I try not to sweat;</a:t>
            </a:r>
          </a:p>
          <a:p>
            <a:pPr lvl="1"/>
            <a:r>
              <a:rPr lang="en-US" dirty="0" smtClean="0"/>
              <a:t>Sweat guards prevent damage to your bike</a:t>
            </a:r>
          </a:p>
          <a:p>
            <a:pPr lvl="1"/>
            <a:r>
              <a:rPr lang="en-US" dirty="0" smtClean="0"/>
              <a:t>I use fans to blow the sweat away now.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Initially, the sensor only work with a cell phone app.  But, again, I was not satisfied.  I knew I could do better.  I captured</a:t>
            </a:r>
            <a:r>
              <a:rPr lang="en-US" baseline="0" dirty="0" smtClean="0"/>
              <a:t> the day with a R Pi.</a:t>
            </a:r>
          </a:p>
          <a:p>
            <a:pPr lvl="1"/>
            <a:r>
              <a:rPr lang="en-US" baseline="0" dirty="0" smtClean="0"/>
              <a:t>Then </a:t>
            </a:r>
            <a:r>
              <a:rPr lang="en-US" baseline="0" dirty="0" err="1" smtClean="0"/>
              <a:t>gatttool</a:t>
            </a:r>
            <a:r>
              <a:rPr lang="en-US" baseline="0" dirty="0" smtClean="0"/>
              <a:t>, and finally the Arduinos</a:t>
            </a:r>
          </a:p>
          <a:p>
            <a:r>
              <a:rPr lang="en-US" baseline="0" dirty="0" smtClean="0"/>
              <a:t>I </a:t>
            </a:r>
            <a:r>
              <a:rPr lang="en-US" baseline="0" dirty="0" smtClean="0"/>
              <a:t>still wanted to share my quirk with Windows users.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The Wahoo </a:t>
            </a:r>
            <a:r>
              <a:rPr lang="en-US" dirty="0" err="1" smtClean="0"/>
              <a:t>sensoir</a:t>
            </a:r>
            <a:r>
              <a:rPr lang="en-US" dirty="0" smtClean="0"/>
              <a:t> transmits 8 bytes every second</a:t>
            </a:r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Program storage</a:t>
            </a:r>
            <a:r>
              <a:rPr lang="en-US" baseline="0" dirty="0" smtClean="0"/>
              <a:t> space of Uno WIFI rev 2 filled</a:t>
            </a:r>
            <a:endParaRPr lang="en-US" dirty="0" smtClean="0"/>
          </a:p>
          <a:p>
            <a:r>
              <a:rPr lang="en-US" dirty="0" smtClean="0"/>
              <a:t>2nd </a:t>
            </a:r>
            <a:r>
              <a:rPr lang="en-US" dirty="0" smtClean="0"/>
              <a:t>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www.dcmembers.com/skrommel/download/showoff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wmf"/><Relationship Id="rId4" Type="http://schemas.openxmlformats.org/officeDocument/2006/relationships/package" Target="../embeddings/Microsoft_Excel_Worksheet1.xls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6276" y="923298"/>
            <a:ext cx="1527636" cy="22960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29491" r="1192" b="26455"/>
          <a:stretch/>
        </p:blipFill>
        <p:spPr bwMode="auto">
          <a:xfrm>
            <a:off x="40133" y="244475"/>
            <a:ext cx="975245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8" t="47499" r="27891" b="34349"/>
          <a:stretch/>
        </p:blipFill>
        <p:spPr bwMode="auto">
          <a:xfrm>
            <a:off x="5427024" y="3597275"/>
            <a:ext cx="3596788" cy="15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3821112" y="4359275"/>
            <a:ext cx="2667000" cy="333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3712" y="4174609"/>
            <a:ext cx="18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 resided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701675"/>
            <a:ext cx="57405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email:  toddwestley@gmail.com</a:t>
            </a:r>
          </a:p>
          <a:p>
            <a:endParaRPr lang="en-US" dirty="0"/>
          </a:p>
          <a:p>
            <a:r>
              <a:rPr lang="en-US" dirty="0" smtClean="0"/>
              <a:t>Some details in the Arduino code that I concede are </a:t>
            </a:r>
            <a:r>
              <a:rPr lang="en-US" dirty="0" err="1" smtClean="0"/>
              <a:t>mathy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onstants</a:t>
            </a:r>
          </a:p>
          <a:p>
            <a:pPr lvl="1"/>
            <a:r>
              <a:rPr lang="en-US" dirty="0" smtClean="0"/>
              <a:t>data sent by the speed sensor</a:t>
            </a:r>
          </a:p>
          <a:p>
            <a:pPr lvl="1"/>
            <a:r>
              <a:rPr lang="en-US" dirty="0" smtClean="0"/>
              <a:t>approximate speed calculation</a:t>
            </a:r>
          </a:p>
          <a:p>
            <a:pPr lvl="1"/>
            <a:r>
              <a:rPr lang="en-US" dirty="0" smtClean="0"/>
              <a:t>throttle axis position calculation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</a:t>
            </a:r>
          </a:p>
          <a:p>
            <a:endParaRPr lang="en-US" dirty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 (now a Junior at Harvard)]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(&lt;52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396875"/>
            <a:ext cx="769915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a batch file:</a:t>
            </a:r>
          </a:p>
          <a:p>
            <a:pPr lvl="2"/>
            <a:r>
              <a:rPr lang="en-US" dirty="0"/>
              <a:t>@echo off</a:t>
            </a:r>
          </a:p>
          <a:p>
            <a:pPr lvl="2"/>
            <a:r>
              <a:rPr lang="en-US" dirty="0"/>
              <a:t>cd E:\CoolTermWin64Bit</a:t>
            </a:r>
          </a:p>
          <a:p>
            <a:pPr lvl="2"/>
            <a:r>
              <a:rPr lang="en-US" dirty="0"/>
              <a:t>start coolTerm.exe e:\coolTermWin64Bit\connection_settings_zero.stc</a:t>
            </a:r>
          </a:p>
          <a:p>
            <a:pPr lvl="2"/>
            <a:r>
              <a:rPr lang="en-US" dirty="0"/>
              <a:t>cd E:\ShowOff</a:t>
            </a:r>
          </a:p>
          <a:p>
            <a:pPr lvl="2"/>
            <a:r>
              <a:rPr lang="en-US" dirty="0"/>
              <a:t>start Showoff.exe</a:t>
            </a:r>
          </a:p>
          <a:p>
            <a:pPr lvl="2"/>
            <a:r>
              <a:rPr lang="en-US" dirty="0"/>
              <a:t>cd E:\FlightGear 2016.4.4\bin</a:t>
            </a:r>
          </a:p>
          <a:p>
            <a:pPr lvl="2"/>
            <a:r>
              <a:rPr lang="en-US" dirty="0"/>
              <a:t>start /high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pPr lvl="2"/>
            <a:r>
              <a:rPr lang="en-US" dirty="0" smtClean="0"/>
              <a:t>Exit</a:t>
            </a:r>
          </a:p>
          <a:p>
            <a:pPr lvl="1"/>
            <a:r>
              <a:rPr lang="en-US" dirty="0" smtClean="0"/>
              <a:t>Made start up conditions to record output of Arduino Leonardo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Used </a:t>
            </a:r>
            <a:r>
              <a:rPr lang="en-US" dirty="0" err="1" smtClean="0">
                <a:hlinkClick r:id="rId4"/>
              </a:rPr>
              <a:t>ShowOff</a:t>
            </a:r>
            <a:r>
              <a:rPr lang="en-US" dirty="0" smtClean="0"/>
              <a:t> to show user inputs in upper left of screen</a:t>
            </a:r>
          </a:p>
          <a:p>
            <a:pPr lvl="2"/>
            <a:r>
              <a:rPr lang="en-US" dirty="0"/>
              <a:t>https://www.dcmembers.com/skrommel/download/showoff/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556008"/>
              </p:ext>
            </p:extLst>
          </p:nvPr>
        </p:nvGraphicFramePr>
        <p:xfrm>
          <a:off x="2830512" y="35210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Packager Shell Object" showAsIcon="1" r:id="rId5" imgW="2009160" imgH="571320" progId="Package">
                  <p:embed/>
                </p:oleObj>
              </mc:Choice>
              <mc:Fallback>
                <p:oleObj name="Packager Shell Object" showAsIcon="1" r:id="rId5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0512" y="35210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5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20626" r="15485" b="7645"/>
          <a:stretch/>
        </p:blipFill>
        <p:spPr bwMode="auto">
          <a:xfrm>
            <a:off x="2185181" y="606766"/>
            <a:ext cx="5293531" cy="40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002429" y="1920875"/>
            <a:ext cx="2352083" cy="78044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1912" y="4617235"/>
            <a:ext cx="418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Pre-flight briefing</a:t>
            </a:r>
            <a:endParaRPr lang="en-US" sz="4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839912" y="854075"/>
            <a:ext cx="982449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12446" y="1043228"/>
            <a:ext cx="1122766" cy="8776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52210" y="2608420"/>
            <a:ext cx="1540302" cy="3902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15030" y="2701324"/>
            <a:ext cx="3281365" cy="6875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64112" y="930275"/>
            <a:ext cx="2714453" cy="1483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30912" y="1474402"/>
            <a:ext cx="1674688" cy="4464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173912" y="1784840"/>
            <a:ext cx="554173" cy="2995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16512" y="2011502"/>
            <a:ext cx="2679499" cy="12047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947446" y="2311099"/>
            <a:ext cx="654466" cy="1635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878" y="150003"/>
            <a:ext cx="422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will Todd use to exhibit this feat?</a:t>
            </a:r>
            <a:endParaRPr lang="en-US" sz="2000" dirty="0"/>
          </a:p>
        </p:txBody>
      </p:sp>
      <p:pic>
        <p:nvPicPr>
          <p:cNvPr id="6147" name="Picture 3" descr="C:\Users\Todd Westley\Downloads\IMG_20240129_0804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006475"/>
            <a:ext cx="2906711" cy="38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22364"/>
            <a:ext cx="41962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8020 structure to hold plank</a:t>
            </a:r>
          </a:p>
          <a:p>
            <a:r>
              <a:rPr lang="en-US" sz="1600" dirty="0" smtClean="0"/>
              <a:t>Plank</a:t>
            </a:r>
          </a:p>
          <a:p>
            <a:pPr lvl="1"/>
            <a:r>
              <a:rPr lang="en-US" sz="1600" dirty="0" smtClean="0"/>
              <a:t>Mouse</a:t>
            </a:r>
          </a:p>
          <a:p>
            <a:pPr lvl="1"/>
            <a:r>
              <a:rPr lang="en-US" sz="1600" dirty="0" smtClean="0"/>
              <a:t>Mouse Pad</a:t>
            </a:r>
          </a:p>
          <a:p>
            <a:pPr lvl="1"/>
            <a:r>
              <a:rPr lang="en-US" sz="1600" dirty="0" smtClean="0"/>
              <a:t>Mouse Pad support</a:t>
            </a:r>
          </a:p>
          <a:p>
            <a:pPr lvl="1"/>
            <a:r>
              <a:rPr lang="en-US" sz="1600" dirty="0" smtClean="0"/>
              <a:t>Keyboard</a:t>
            </a:r>
          </a:p>
          <a:p>
            <a:pPr lvl="1"/>
            <a:r>
              <a:rPr lang="en-US" sz="1600" dirty="0" smtClean="0"/>
              <a:t>Cover for key board</a:t>
            </a:r>
          </a:p>
          <a:p>
            <a:r>
              <a:rPr lang="en-US" sz="1600" dirty="0" smtClean="0"/>
              <a:t>Structure for Arduinos</a:t>
            </a:r>
          </a:p>
          <a:p>
            <a:pPr lvl="1"/>
            <a:r>
              <a:rPr lang="en-US" sz="1600" dirty="0" smtClean="0"/>
              <a:t>Arduino Leonardo</a:t>
            </a:r>
          </a:p>
          <a:p>
            <a:pPr lvl="1"/>
            <a:r>
              <a:rPr lang="en-US" sz="1600" dirty="0" smtClean="0"/>
              <a:t>Arduino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 2</a:t>
            </a:r>
          </a:p>
          <a:p>
            <a:pPr lvl="1"/>
            <a:r>
              <a:rPr lang="en-US" sz="1600" dirty="0" smtClean="0"/>
              <a:t>Tupperware to hold Arduinos</a:t>
            </a:r>
          </a:p>
          <a:p>
            <a:pPr lvl="1"/>
            <a:r>
              <a:rPr lang="en-US" sz="1600" dirty="0" smtClean="0"/>
              <a:t>USB hub</a:t>
            </a:r>
          </a:p>
          <a:p>
            <a:pPr lvl="1"/>
            <a:r>
              <a:rPr lang="en-US" sz="1600" dirty="0" smtClean="0"/>
              <a:t>USB Type B cable for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Rev2</a:t>
            </a:r>
          </a:p>
          <a:p>
            <a:pPr lvl="1"/>
            <a:r>
              <a:rPr lang="en-US" sz="1600" dirty="0" smtClean="0"/>
              <a:t>USB cable for Leonardo</a:t>
            </a:r>
          </a:p>
          <a:p>
            <a:pPr lvl="1"/>
            <a:r>
              <a:rPr lang="en-US" sz="1600" dirty="0" smtClean="0"/>
              <a:t>3 wires for Arduino communication</a:t>
            </a:r>
            <a:endParaRPr lang="en-US" sz="1600" dirty="0"/>
          </a:p>
          <a:p>
            <a:r>
              <a:rPr lang="en-US" sz="1600" dirty="0" smtClean="0"/>
              <a:t>Front wheel support and board to raise </a:t>
            </a:r>
            <a:r>
              <a:rPr lang="en-US" sz="1600" dirty="0" err="1" smtClean="0"/>
              <a:t>whl</a:t>
            </a:r>
            <a:r>
              <a:rPr lang="en-US" sz="1600" dirty="0" smtClean="0"/>
              <a:t>. spt.</a:t>
            </a:r>
          </a:p>
          <a:p>
            <a:r>
              <a:rPr lang="en-US" sz="1600" dirty="0"/>
              <a:t>Bike </a:t>
            </a:r>
            <a:r>
              <a:rPr lang="en-US" sz="1600" dirty="0" smtClean="0"/>
              <a:t>Trainer</a:t>
            </a:r>
          </a:p>
          <a:p>
            <a:r>
              <a:rPr lang="en-US" sz="1600" dirty="0"/>
              <a:t>Bike (not shown; with speed sensor)</a:t>
            </a:r>
          </a:p>
          <a:p>
            <a:r>
              <a:rPr lang="en-US" sz="1600" dirty="0" smtClean="0"/>
              <a:t>Fans (not shown)</a:t>
            </a:r>
          </a:p>
          <a:p>
            <a:r>
              <a:rPr lang="en-US" sz="1600" dirty="0" smtClean="0"/>
              <a:t>Screen (not shown)</a:t>
            </a:r>
          </a:p>
          <a:p>
            <a:r>
              <a:rPr lang="en-US" sz="1600" dirty="0" smtClean="0"/>
              <a:t>PC (not shown)</a:t>
            </a:r>
            <a:endParaRPr lang="en-US" sz="16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297114" y="550113"/>
            <a:ext cx="3276598" cy="14469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35314" y="1920875"/>
            <a:ext cx="2362198" cy="533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074070" y="4054475"/>
            <a:ext cx="349964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830514" y="3063875"/>
            <a:ext cx="2666998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519149" y="244475"/>
            <a:ext cx="2978363" cy="1295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4312" y="168275"/>
            <a:ext cx="114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Starter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7277" y="168275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list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21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8020 structure to hold plank</a:t>
            </a:r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/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/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board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</a:t>
            </a:r>
            <a:r>
              <a:rPr lang="en-US" sz="1600" dirty="0" smtClean="0"/>
              <a:t>not shown; with speed sensor)</a:t>
            </a:r>
            <a:endParaRPr lang="en-US" sz="1600" dirty="0"/>
          </a:p>
          <a:p>
            <a:r>
              <a:rPr lang="en-US" sz="1600" dirty="0"/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79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Ironing board</a:t>
            </a:r>
            <a:endParaRPr lang="en-US" sz="1600" dirty="0"/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board</a:t>
            </a:r>
            <a:r>
              <a:rPr lang="en-US" sz="1600" dirty="0"/>
              <a:t>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(not shown; with speed sensor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</a:p>
        </p:txBody>
      </p:sp>
    </p:spTree>
    <p:extLst>
      <p:ext uri="{BB962C8B-B14F-4D97-AF65-F5344CB8AC3E}">
        <p14:creationId xmlns:p14="http://schemas.microsoft.com/office/powerpoint/2010/main" val="10954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168275"/>
            <a:ext cx="906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if my laptop computer has </a:t>
            </a:r>
            <a:r>
              <a:rPr lang="en-US" dirty="0" err="1" smtClean="0"/>
              <a:t>bluetooth</a:t>
            </a:r>
            <a:r>
              <a:rPr lang="en-US" dirty="0" smtClean="0"/>
              <a:t> already!</a:t>
            </a:r>
          </a:p>
          <a:p>
            <a:pPr lvl="1"/>
            <a:r>
              <a:rPr lang="en-US" dirty="0" smtClean="0"/>
              <a:t>Linux 	</a:t>
            </a:r>
            <a:r>
              <a:rPr lang="en-US" dirty="0" smtClean="0">
                <a:sym typeface="Wingdings" panose="05000000000000000000" pitchFamily="2" charset="2"/>
              </a:rPr>
              <a:t> 	Great</a:t>
            </a:r>
            <a:r>
              <a:rPr lang="en-US" dirty="0">
                <a:sym typeface="Wingdings" panose="05000000000000000000" pitchFamily="2" charset="2"/>
              </a:rPr>
              <a:t>:</a:t>
            </a:r>
            <a:r>
              <a:rPr lang="en-US" dirty="0" smtClean="0">
                <a:sym typeface="Wingdings" panose="05000000000000000000" pitchFamily="2" charset="2"/>
              </a:rPr>
              <a:t> I already wrote software (modified </a:t>
            </a:r>
            <a:r>
              <a:rPr lang="en-US" dirty="0" err="1" smtClean="0">
                <a:sym typeface="Wingdings" panose="05000000000000000000" pitchFamily="2" charset="2"/>
              </a:rPr>
              <a:t>gatttool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lvl="5"/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	SUDO</a:t>
            </a:r>
            <a:r>
              <a:rPr lang="en-US" dirty="0" smtClean="0">
                <a:sym typeface="Wingdings" panose="05000000000000000000" pitchFamily="2" charset="2"/>
              </a:rPr>
              <a:t> required each time the software is executed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Windows 	 	I wrote software that Google suggests got a virus</a:t>
            </a:r>
          </a:p>
          <a:p>
            <a:pPr lvl="5"/>
            <a:r>
              <a:rPr lang="en-US" dirty="0" smtClean="0">
                <a:sym typeface="Wingdings" panose="05000000000000000000" pitchFamily="2" charset="2"/>
              </a:rPr>
              <a:t>	Software written in </a:t>
            </a:r>
            <a:r>
              <a:rPr lang="en-US" dirty="0" err="1" smtClean="0">
                <a:sym typeface="Wingdings" panose="05000000000000000000" pitchFamily="2" charset="2"/>
              </a:rPr>
              <a:t>VisualStudioCode</a:t>
            </a:r>
            <a:r>
              <a:rPr lang="en-US" dirty="0" smtClean="0">
                <a:sym typeface="Wingdings" panose="05000000000000000000" pitchFamily="2" charset="2"/>
              </a:rPr>
              <a:t> : 20 Gigabyte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cell phone 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47" y="396875"/>
            <a:ext cx="424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initial conditions for </a:t>
            </a:r>
            <a:r>
              <a:rPr lang="en-US" dirty="0" err="1" smtClean="0"/>
              <a:t>FlightGear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--enable-</a:t>
            </a:r>
            <a:r>
              <a:rPr lang="en-US" dirty="0" err="1"/>
              <a:t>terrasync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/>
              <a:t>fov</a:t>
            </a:r>
            <a:r>
              <a:rPr lang="en-US" dirty="0"/>
              <a:t>=54.4</a:t>
            </a:r>
          </a:p>
          <a:p>
            <a:pPr lvl="2"/>
            <a:r>
              <a:rPr lang="en-US" dirty="0"/>
              <a:t>--enable-auto-coordination</a:t>
            </a:r>
          </a:p>
          <a:p>
            <a:pPr lvl="2"/>
            <a:r>
              <a:rPr lang="en-US" dirty="0"/>
              <a:t>--disable-clouds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visibility=39496</a:t>
            </a:r>
          </a:p>
          <a:p>
            <a:pPr lvl="1"/>
            <a:r>
              <a:rPr lang="en-US" dirty="0" smtClean="0"/>
              <a:t>Modified keyboard XML: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20675"/>
            <a:ext cx="4648200" cy="45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78196"/>
              </p:ext>
            </p:extLst>
          </p:nvPr>
        </p:nvGraphicFramePr>
        <p:xfrm>
          <a:off x="1989355" y="2835275"/>
          <a:ext cx="96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Packager Shell Object" showAsIcon="1" r:id="rId4" imgW="962280" imgH="571320" progId="Package">
                  <p:embed/>
                </p:oleObj>
              </mc:Choice>
              <mc:Fallback>
                <p:oleObj name="Packager Shell Object" showAsIcon="1" r:id="rId4" imgW="9622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355" y="2835275"/>
                        <a:ext cx="962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my PC translated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" y="396875"/>
            <a:ext cx="67758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@echo off</a:t>
            </a:r>
          </a:p>
          <a:p>
            <a:r>
              <a:rPr lang="en-US" dirty="0"/>
              <a:t>cd E:\CoolTermWin64Bit</a:t>
            </a:r>
          </a:p>
          <a:p>
            <a:r>
              <a:rPr lang="en-US" dirty="0"/>
              <a:t>start coolTerm.exe e:\coolTermWin64Bit\connection_settings_zero.stc</a:t>
            </a:r>
          </a:p>
          <a:p>
            <a:r>
              <a:rPr lang="en-US" dirty="0"/>
              <a:t>cd E:\ShowOff</a:t>
            </a:r>
          </a:p>
          <a:p>
            <a:r>
              <a:rPr lang="en-US" dirty="0"/>
              <a:t>start Showoff.exe</a:t>
            </a:r>
          </a:p>
          <a:p>
            <a:r>
              <a:rPr lang="en-US" dirty="0"/>
              <a:t>cd E:\FlightGear 2016.4.4\bin</a:t>
            </a:r>
          </a:p>
          <a:p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r>
              <a:rPr lang="en-US" dirty="0"/>
              <a:t>exit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712" y="27543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startApps</a:t>
            </a:r>
            <a:r>
              <a:rPr lang="en-US" dirty="0" smtClean="0"/>
              <a:t> batch file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502969"/>
              </p:ext>
            </p:extLst>
          </p:nvPr>
        </p:nvGraphicFramePr>
        <p:xfrm>
          <a:off x="4278312" y="34448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8312" y="34448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" y="168276"/>
            <a:ext cx="6705600" cy="536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3096</Words>
  <Application>Microsoft Office PowerPoint</Application>
  <PresentationFormat>Custom</PresentationFormat>
  <Paragraphs>605</Paragraphs>
  <Slides>51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Default</vt:lpstr>
      <vt:lpstr>Packager Shell Object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316</cp:revision>
  <dcterms:created xsi:type="dcterms:W3CDTF">2022-12-24T11:04:31Z</dcterms:created>
  <dcterms:modified xsi:type="dcterms:W3CDTF">2024-02-12T12:23:51Z</dcterms:modified>
</cp:coreProperties>
</file>